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0" r:id="rId8"/>
    <p:sldId id="261" r:id="rId9"/>
    <p:sldId id="262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2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4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7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0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9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3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C0279-4932-43A1-AF1F-4CE22DF9897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46385-53A4-4AE5-9F0E-930F36D2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83"/>
            <a:ext cx="12192000" cy="68387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90" y="19283"/>
            <a:ext cx="489857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8561" y="660698"/>
            <a:ext cx="50038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Теодор Драйзер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150 лет со дня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рождения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75" y="0"/>
            <a:ext cx="4562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35" y="0"/>
            <a:ext cx="5203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 descr="D:\UserData\Desktop\qr-code 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05" y="246856"/>
            <a:ext cx="15621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419600" y="608627"/>
            <a:ext cx="5624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Драйзер, Т. Стоик : Книга для чтения на английском языке / Драйзер Т.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КАРО, 2009. - 512 с. (Серия "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Classical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") - ISBN 978-5-9925-0291-6. - Текст : электронный // ЭБС "Консультант студента"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D:\UserData\Desktop\qr-code 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05" y="2285344"/>
            <a:ext cx="15621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19600" y="2203895"/>
            <a:ext cx="5624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Драйзер, Т. Финансист : Книга для чтения на английском языке / Драйзер Т.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КАРО, 2013. - 576 с. (Серия "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Classical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") - ISBN 978-5-9925-0519-1. - Текст : электронный // ЭБС "Консультант студента"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D:\UserData\Desktop\qr-code 3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05" y="4323832"/>
            <a:ext cx="15621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576926" y="4197708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Драйзер, Т. Титан : Книга для чтения на английском языке / Драйзер Т.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КАРО, 2008. - 576 с. - ISBN 978-5-9925-0202-2. - Текст : электронный // ЭБС "Консультант студента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26" y="-11417"/>
            <a:ext cx="4792719" cy="68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3" y="0"/>
            <a:ext cx="4994885" cy="68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4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8" y="1"/>
            <a:ext cx="4792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79" y="0"/>
            <a:ext cx="4511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76" y="-1604"/>
            <a:ext cx="4499583" cy="68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8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87" y="0"/>
            <a:ext cx="4776951" cy="68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"/>
            <a:ext cx="4495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8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15" y="1"/>
            <a:ext cx="4271585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1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142</Words>
  <Application>Microsoft Office PowerPoint</Application>
  <PresentationFormat>Широкоэкранный</PresentationFormat>
  <Paragraphs>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Gron</dc:creator>
  <cp:lastModifiedBy>Gron</cp:lastModifiedBy>
  <cp:revision>7</cp:revision>
  <dcterms:created xsi:type="dcterms:W3CDTF">2021-08-26T16:58:59Z</dcterms:created>
  <dcterms:modified xsi:type="dcterms:W3CDTF">2021-08-26T17:59:18Z</dcterms:modified>
</cp:coreProperties>
</file>