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>
        <p:scale>
          <a:sx n="52" d="100"/>
          <a:sy n="52" d="100"/>
        </p:scale>
        <p:origin x="-1339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2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0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4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8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4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1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9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AF26-5452-4118-8400-ECA1C8FA069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755E-744C-46CF-8BB0-96BB21703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412776"/>
            <a:ext cx="5420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stakhov First One Stripe" panose="02000500000000000000" pitchFamily="2" charset="0"/>
              </a:rPr>
              <a:t>«Память и время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stakhov First One Stripe" panose="02000500000000000000" pitchFamily="2" charset="0"/>
              </a:rPr>
              <a:t>» 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Astakhov First One Stripe" panose="020005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369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Великая Отечественная война </a:t>
            </a:r>
          </a:p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в живописи, скульптуре, графике 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C:\Documents and Settings\Пользователь\Рабочий стол\Логотип НБ АГ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414358"/>
            <a:ext cx="2016223" cy="10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6"/>
    </mc:Choice>
    <mc:Fallback xmlns="">
      <p:transition spd="slow" advTm="85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Пользователь\Рабочий стол\презентация победа\память и врем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6818"/>
            <a:ext cx="2501943" cy="36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и время. Из художественного архива Великой Отечественной войны 1941 - 1945 гг. : [сб. материалов и документов] / [авт.-сост. Т.Г. Малинина, Е.В.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Огаркова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Авт.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 М.Б. Михайлова и др.]. - Москва 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Галарт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2011. - 455 с.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Пользователь\Рабочий стол\презентация победа\origin_0_c22ccdac9791dcb9094c1cfe1d34ec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4" y="260648"/>
            <a:ext cx="3240361" cy="23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Пользователь\Рабочий стол\презентация победа\origin_2_1048174b25d68952f6fb38dd8c8f7c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2326"/>
            <a:ext cx="3133925" cy="22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Пользователь\Рабочий стол\презентация победа\origin_4_f141a827ab26eff65b0d71e19f68357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52" y="4509726"/>
            <a:ext cx="2960054" cy="21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"/>
    </mc:Choice>
    <mc:Fallback xmlns="">
      <p:transition spd="slow" advTm="75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Пользователь\Рабочий стол\презентация победа\a_ignore_q_80_w_1000_c_limi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5458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332" y="51043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А. Дейнека: Альбом / Авт.-сост. Н.А.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Искусство, 1980. - 32 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Documents and Settings\Пользователь\Рабочий стол\презентация победа\оборона севастополя дейне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824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Пользователь\Рабочий стол\презентация победа\сбитый ас дейне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70" y="3284984"/>
            <a:ext cx="2353828" cy="31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3375" y="3306470"/>
            <a:ext cx="2390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борона Севастополя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8470" y="6458852"/>
            <a:ext cx="235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Сбитый ас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7"/>
    </mc:Choice>
    <mc:Fallback xmlns="">
      <p:transition spd="slow" advTm="63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3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Пользователь\Рабочий стол\презентация победа\1015333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2" y="2348880"/>
            <a:ext cx="2304256" cy="3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97" y="923966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Никифоров, Б. Петр Александрович Кривоногов. - Москва : Искусство, 1953. - 34 с.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Documents and Settings\Пользователь\Рабочий стол\презентация победа\Бресткая крепость кривоног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26" y="996239"/>
            <a:ext cx="3313716" cy="20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Пользователь\Рабочий стол\презентация победа\капитуляция немецких войск в берлине кривоног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92" y="404664"/>
            <a:ext cx="2637896" cy="22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Пользователь\Рабочий стол\презентация победа\победа кривоног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61" y="3356785"/>
            <a:ext cx="4570439" cy="292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8692" y="2708920"/>
            <a:ext cx="286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Капитуляция немецких войск в Берлине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35185" y="641643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5521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5"/>
    </mc:Choice>
    <mc:Fallback xmlns="">
      <p:transition spd="slow" advTm="66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Пользователь\Рабочий стол\презентация победа\неме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7381"/>
            <a:ext cx="230857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5381054"/>
            <a:ext cx="3964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Б.М. Память сердца : Альбом / Вступ. ст. К.М. Симонова. - Москва : Сов. художник, 1980. - 32 с.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Documents and Settings\Пользователь\Рабочий стол\презентация победа\безымянная высота неменс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888432" cy="22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Пользователь\Рабочий стол\презентация победа\земля опаленная неменск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4086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0301" y="2802414"/>
            <a:ext cx="251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езымянная высота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604277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опаленная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8"/>
    </mc:Choice>
    <mc:Fallback xmlns="">
      <p:transition spd="slow" advTm="68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Пользователь\Рабочий стол\презентация победа\2000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7" y="1484784"/>
            <a:ext cx="2112278" cy="3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836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Толкачев, З. Освенцим / [вступ. ст. 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Борщаговского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- Москва : Изобразительное искусство, 1969. - 22 с.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Documents and Settings\Пользователь\Рабочий стол\презентация победа\2000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6120"/>
            <a:ext cx="1979910" cy="28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Пользователь\Рабочий стол\презентация победа\20010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3545"/>
            <a:ext cx="1872208" cy="26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Пользователь\Рабочий стол\презентация победа\2001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96" y="533908"/>
            <a:ext cx="2062750" cy="28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2"/>
    </mc:Choice>
    <mc:Fallback xmlns="">
      <p:transition spd="slow" advTm="75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2BwfkdJ44oq7l9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" y="-914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Пользователь\Рабочий стол\презентация победа\ce6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0" y="2956714"/>
            <a:ext cx="20235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Пользователь\Рабочий стол\презентация победа\Брузе Г. Голодный марш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1872208" cy="25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3140968"/>
            <a:ext cx="248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Голодный марш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C:\Documents and Settings\Пользователь\Рабочий стол\презентация победа\Кремер Ф. Памятник узникам Бухенвальда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84" y="476673"/>
            <a:ext cx="19516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3170733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Кремер Ф. Памятник узникам Бухенвальда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C:\Documents and Settings\Пользователь\Рабочий стол\презентация победа\Кремер Ф. Скорбящие женщины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23" y="3558353"/>
            <a:ext cx="1872208" cy="27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6381328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Кремер Ф. Скорбящие женщины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220" y="1282407"/>
            <a:ext cx="2989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Пышновская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З.С. Немецкие художники - антифашисты : культурно-исторический очерк. - отв. ред. Б.И.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Ростоцкий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- Москва : Наука, 1976.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1"/>
    </mc:Choice>
    <mc:Fallback xmlns="">
      <p:transition spd="slow" advTm="75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2021-05-11T11:28:38Z</dcterms:created>
  <dcterms:modified xsi:type="dcterms:W3CDTF">2021-05-11T12:01:53Z</dcterms:modified>
</cp:coreProperties>
</file>