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ACD6-A7E7-4585-9064-C4CBD43427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5D7C5-DF3A-4E3C-AA7F-FD63A2E8F8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ACD6-A7E7-4585-9064-C4CBD43427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5-DF3A-4E3C-AA7F-FD63A2E8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ACD6-A7E7-4585-9064-C4CBD43427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5-DF3A-4E3C-AA7F-FD63A2E8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ACD6-A7E7-4585-9064-C4CBD43427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5-DF3A-4E3C-AA7F-FD63A2E8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ACD6-A7E7-4585-9064-C4CBD43427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5-DF3A-4E3C-AA7F-FD63A2E8F8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ACD6-A7E7-4585-9064-C4CBD43427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5-DF3A-4E3C-AA7F-FD63A2E8F8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ACD6-A7E7-4585-9064-C4CBD43427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5-DF3A-4E3C-AA7F-FD63A2E8F8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ACD6-A7E7-4585-9064-C4CBD43427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5-DF3A-4E3C-AA7F-FD63A2E8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ACD6-A7E7-4585-9064-C4CBD43427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5-DF3A-4E3C-AA7F-FD63A2E8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ACD6-A7E7-4585-9064-C4CBD43427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5-DF3A-4E3C-AA7F-FD63A2E8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ACD6-A7E7-4585-9064-C4CBD43427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D7C5-DF3A-4E3C-AA7F-FD63A2E8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095ACD6-A7E7-4585-9064-C4CBD434274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85D7C5-DF3A-4E3C-AA7F-FD63A2E8F8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747391"/>
          </a:xfrm>
        </p:spPr>
        <p:txBody>
          <a:bodyPr/>
          <a:lstStyle/>
          <a:p>
            <a:r>
              <a:rPr lang="ru-RU" sz="6000" dirty="0">
                <a:effectLst/>
              </a:rPr>
              <a:t>«В мятежном поиске прекрасного»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920880" cy="12192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17 марта – 165 лет со дня рождения </a:t>
            </a:r>
            <a:endParaRPr lang="ru-RU" dirty="0" smtClean="0"/>
          </a:p>
          <a:p>
            <a:r>
              <a:rPr lang="ru-RU" dirty="0" smtClean="0"/>
              <a:t>Михаила </a:t>
            </a:r>
            <a:r>
              <a:rPr lang="ru-RU" dirty="0"/>
              <a:t>Александровича Врубеля (1856-1910), художника, графика и скульптора</a:t>
            </a:r>
          </a:p>
        </p:txBody>
      </p:sp>
    </p:spTree>
    <p:extLst>
      <p:ext uri="{BB962C8B-B14F-4D97-AF65-F5344CB8AC3E}">
        <p14:creationId xmlns:p14="http://schemas.microsoft.com/office/powerpoint/2010/main" val="3046419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Пользователь\Рабочий стол\врубель\2f606be3550181d4f60348258ba2857f_i-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79"/>
            <a:ext cx="41148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908721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В 1986 году Врубель обвенчался со своей любимой-Надеждой Ивановной </a:t>
            </a:r>
            <a:r>
              <a:rPr lang="ru-RU" sz="1600" dirty="0" err="1" smtClean="0"/>
              <a:t>Забелой</a:t>
            </a:r>
            <a:r>
              <a:rPr lang="ru-RU" sz="1600" dirty="0" smtClean="0"/>
              <a:t>. Бездомный и вечно неустроенный живописец обрел наконец -то покой. 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</a:t>
            </a:r>
            <a:r>
              <a:rPr lang="ru-RU" sz="1600" dirty="0" smtClean="0"/>
              <a:t>В последние шесть лет напряженной работы он был полностью погружен в мир живописи.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1696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льзователь\Рабочий стол\врубель\мамонт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55698"/>
            <a:ext cx="3888432" cy="524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126876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эти годы он пишет великолепные портреты С. И. Мамонтова, несколько портретов своей супруги.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6237312"/>
            <a:ext cx="2048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Портрет С</a:t>
            </a:r>
            <a:r>
              <a:rPr lang="ru-RU" sz="1200" dirty="0"/>
              <a:t>. И. Мамонтова</a:t>
            </a:r>
          </a:p>
        </p:txBody>
      </p:sp>
    </p:spTree>
    <p:extLst>
      <p:ext uri="{BB962C8B-B14F-4D97-AF65-F5344CB8AC3E}">
        <p14:creationId xmlns:p14="http://schemas.microsoft.com/office/powerpoint/2010/main" val="116714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\Рабочий стол\врубель\богатыр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799"/>
            <a:ext cx="3384376" cy="47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Пользователь\Рабочий стол\врубель\царевна-лебед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672408" cy="401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445224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1900-1901 гг., в летние месяцы, художник жил на даче у дочери знаменитого художника </a:t>
            </a:r>
            <a:r>
              <a:rPr lang="ru-RU" sz="1400" dirty="0" err="1" smtClean="0"/>
              <a:t>Ге</a:t>
            </a:r>
            <a:r>
              <a:rPr lang="ru-RU" sz="1400" dirty="0" smtClean="0"/>
              <a:t>. Здесь он написал знаменитые полотна «Царевна-лебедь», «Богатырь»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5158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ользователь\Рабочий стол\врубель\шестикрылый серафи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92487" cy="30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Пользователь\Рабочий стол\врубель\демон поверженный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2484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404664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Начало нового ХХ века принесло художнику и европейскую известность – он принимает участие в выставках «Мир искусства», пишет новые работы – «Демона поверженного»(1902), «Шестикрылого серафима»(1904).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293096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Работая над «Демоном поверженным» он уже предчувствовал смерть. Работа над холстом забрала все его здоровье-он сам проваливался в тьму безумия. Тяжкий недуг овладел художником.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429000"/>
            <a:ext cx="1712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Демон поверженный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6454651"/>
            <a:ext cx="19255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Шестикрылый серафим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83093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Пользователь\Рабочий стол\врубель\после концер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72393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445224"/>
            <a:ext cx="6768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Но все же он смог вернуться к живописи. Он создал в минуту душевного просветления портрет Н. И. </a:t>
            </a:r>
            <a:r>
              <a:rPr lang="ru-RU" sz="1400" dirty="0" err="1" smtClean="0"/>
              <a:t>Забелы</a:t>
            </a:r>
            <a:r>
              <a:rPr lang="ru-RU" sz="1400" dirty="0" smtClean="0"/>
              <a:t>(1905) «После концерта». Широкая тахта. Дама в вечернем туалете. Тлеют угли в камине. Нежны ее руки. И в то же время какая-то напряженность прощания была уловлена всеми в этом холсте. Болезнь прогрессировала, в 1906 году Врубель ослеп.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3962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Пользователь\Рабочий стол\врубель\160506122443804d9f2dd85379b90070cb9b22bffd1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4608512" cy="64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268760"/>
            <a:ext cx="23762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Его похороны состоялись в апреле 1910 года-отпевали его в Академии художеств.</a:t>
            </a:r>
          </a:p>
          <a:p>
            <a:pPr algn="just"/>
            <a:r>
              <a:rPr lang="ru-RU" sz="1600" dirty="0" smtClean="0"/>
              <a:t>Михаил Врубель – фигура значительная в отечественном искусстве.     Такое художественное течение как символизм, нашло в нем яркого своего выразителя.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7142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врубель\b6d1004a7e6ea4d6d4a4ee223b07fb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256691" cy="47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17728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Михаил Александрович Врубель </a:t>
            </a:r>
          </a:p>
          <a:p>
            <a:pPr algn="ctr"/>
            <a:r>
              <a:rPr lang="ru-RU" sz="3600" dirty="0" smtClean="0"/>
              <a:t>        </a:t>
            </a:r>
          </a:p>
          <a:p>
            <a:pPr algn="ctr"/>
            <a:r>
              <a:rPr lang="ru-RU" sz="3600" dirty="0"/>
              <a:t> </a:t>
            </a:r>
            <a:r>
              <a:rPr lang="ru-RU" sz="3600" dirty="0" smtClean="0"/>
              <a:t>     (1856-1910)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4558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Пользователь\Рабочий стол\врубель\e41f8e7b96d0f5049411571f4ee87fae2fa9485b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779204"/>
            <a:ext cx="1872208" cy="30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Пользователь\Рабочий стол\врубель\kniga_quot_vrubel_quot_d_kogan_moskva_1980_tverdaja_obl_superobl_352_s_s_cvetny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79204"/>
            <a:ext cx="1874333" cy="30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9" y="476673"/>
            <a:ext cx="6192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Михаила Врубеля уже его современники считали гениальным безумцем. «Безумцем в том смысле, что его индивидуальное видение мира, отраженное в его полотнах, было чрезмерно оригинально, мистически вдохновенно, невыразимо притягательно.»</a:t>
            </a:r>
          </a:p>
          <a:p>
            <a:r>
              <a:rPr lang="ru-RU" sz="1100" dirty="0" smtClean="0"/>
              <a:t>                                      (Из книги </a:t>
            </a:r>
            <a:r>
              <a:rPr lang="ru-RU" sz="1100" dirty="0" err="1" smtClean="0"/>
              <a:t>Кокшенева</a:t>
            </a:r>
            <a:r>
              <a:rPr lang="ru-RU" sz="1100" dirty="0" smtClean="0"/>
              <a:t>, К.А. Самые знаменитые живописцы России.-</a:t>
            </a:r>
          </a:p>
          <a:p>
            <a:r>
              <a:rPr lang="ru-RU" sz="1100" dirty="0"/>
              <a:t> </a:t>
            </a:r>
            <a:r>
              <a:rPr lang="ru-RU" sz="1100" dirty="0" smtClean="0"/>
              <a:t>                                Москва,2002.- С.194)</a:t>
            </a:r>
            <a:endParaRPr lang="ru-RU" sz="1100" dirty="0"/>
          </a:p>
        </p:txBody>
      </p:sp>
      <p:pic>
        <p:nvPicPr>
          <p:cNvPr id="2050" name="Picture 2" descr="C:\Documents and Settings\Пользователь\Рабочий стол\Сканирование\20006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09" y="2863208"/>
            <a:ext cx="1726305" cy="30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9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врубель\a_ignore_q_80_w_1000_c_limit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8" y="1708490"/>
            <a:ext cx="2736304" cy="39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768" y="5733256"/>
            <a:ext cx="2821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    </a:t>
            </a:r>
            <a:endParaRPr lang="ru-RU" sz="1200" dirty="0"/>
          </a:p>
        </p:txBody>
      </p:sp>
      <p:pic>
        <p:nvPicPr>
          <p:cNvPr id="1028" name="Picture 4" descr="C:\Documents and Settings\Пользователь\Рабочий стол\врубель\mikhail-aleksandrovich-vrubel-1856-1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60" y="1716196"/>
            <a:ext cx="2520278" cy="408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0279" y="5917921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40466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Мир Врубеля ослепительно ярок, загадочен и мистичен. Он вобрал в себя многие искания рубежа </a:t>
            </a:r>
            <a:r>
              <a:rPr lang="en-US" sz="1600" dirty="0" smtClean="0"/>
              <a:t>XIX-XX</a:t>
            </a:r>
            <a:r>
              <a:rPr lang="ru-RU" sz="1600" dirty="0" smtClean="0"/>
              <a:t> веков – искания нравственные, эстетические и религиозные.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3821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Рабочий стол\врубель\445641.900x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160240" cy="328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Пользователь\Рабочий стол\врубель\иконостас кирилловской церкви кие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62909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404665"/>
            <a:ext cx="525658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М. А. Врубель родился в </a:t>
            </a:r>
            <a:r>
              <a:rPr lang="ru-RU" sz="1600" dirty="0"/>
              <a:t>О</a:t>
            </a:r>
            <a:r>
              <a:rPr lang="ru-RU" sz="1600" dirty="0" smtClean="0"/>
              <a:t>мске в семье военного юриста. Очень рано потерял мать. Однако образование Врубель получил хорошее, а рисовать его обучали с детства. </a:t>
            </a:r>
          </a:p>
          <a:p>
            <a:pPr algn="just"/>
            <a:r>
              <a:rPr lang="ru-RU" sz="1600" dirty="0" smtClean="0"/>
              <a:t>    Он покинул Омск и отправился в Петербург, в петербургский университет на юридический факультет, но по его окончании в 1880 году он стал студентом Академии художеств.</a:t>
            </a:r>
          </a:p>
          <a:p>
            <a:r>
              <a:rPr lang="ru-RU" sz="1100" dirty="0" smtClean="0"/>
              <a:t>         </a:t>
            </a:r>
          </a:p>
          <a:p>
            <a:r>
              <a:rPr lang="ru-RU" sz="1100" dirty="0"/>
              <a:t> </a:t>
            </a:r>
            <a:r>
              <a:rPr lang="ru-RU" sz="1100" dirty="0" smtClean="0"/>
              <a:t>          (</a:t>
            </a:r>
            <a:r>
              <a:rPr lang="ru-RU" sz="1100" dirty="0"/>
              <a:t>Из книги </a:t>
            </a:r>
            <a:r>
              <a:rPr lang="ru-RU" sz="1100" dirty="0" err="1"/>
              <a:t>Кокшенева</a:t>
            </a:r>
            <a:r>
              <a:rPr lang="ru-RU" sz="1100" dirty="0"/>
              <a:t>, К.А. Самые знаменитые </a:t>
            </a:r>
            <a:r>
              <a:rPr lang="ru-RU" sz="1100" dirty="0" smtClean="0"/>
              <a:t> живописцы </a:t>
            </a:r>
            <a:r>
              <a:rPr lang="ru-RU" sz="1100" dirty="0"/>
              <a:t>России</a:t>
            </a:r>
            <a:r>
              <a:rPr lang="ru-RU" sz="1100" dirty="0" smtClean="0"/>
              <a:t>.- </a:t>
            </a:r>
            <a:r>
              <a:rPr lang="ru-RU" sz="1100" dirty="0"/>
              <a:t>Москва,2002.- </a:t>
            </a:r>
            <a:r>
              <a:rPr lang="ru-RU" sz="1100" dirty="0" smtClean="0"/>
              <a:t>С.195)</a:t>
            </a:r>
            <a:endParaRPr lang="ru-RU" sz="1100" dirty="0"/>
          </a:p>
          <a:p>
            <a:pPr algn="just"/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72514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В этот ученический период Врубель пишет натуру, работает с акварелями, в1884-85 гг., расписывает иконостас Кирилловской церкви в Киеве.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80236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/>
              <a:t>Иконостас </a:t>
            </a:r>
            <a:r>
              <a:rPr lang="ru-RU" sz="1200" dirty="0"/>
              <a:t>Кирилловской церкви в </a:t>
            </a:r>
            <a:r>
              <a:rPr lang="ru-RU" sz="1200" dirty="0" smtClean="0"/>
              <a:t>Киеве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93305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Автопортрет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5431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врубель\восточная сказ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816424" cy="380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Пользователь\Рабочий стол\врубель\девочка на фоне персидского ков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2995646" cy="482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157192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Он провел несколько месяцев в Венеции- тут он копил впечатления средневекового искусства и Ренессанса. А вернувшись в Россию, Врубель опять уехал в Киев, где написал «Восточную сказку» и «Девочку на фоне персидского ковра».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437112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Восточная сказка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609881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Девочка на </a:t>
            </a:r>
            <a:r>
              <a:rPr lang="ru-RU" sz="1200" dirty="0"/>
              <a:t>фоне персидского ковра</a:t>
            </a:r>
          </a:p>
        </p:txBody>
      </p:sp>
    </p:spTree>
    <p:extLst>
      <p:ext uri="{BB962C8B-B14F-4D97-AF65-F5344CB8AC3E}">
        <p14:creationId xmlns:p14="http://schemas.microsoft.com/office/powerpoint/2010/main" val="102835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врубель\надгробный пла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8" y="332656"/>
            <a:ext cx="41432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Пользователь\Рабочий стол\врубель\воскрес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352" y="3429000"/>
            <a:ext cx="43891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548680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Именно тогда же и оформился его уникальный живописный стиль – «кристаллообразный». Он создал шедевры – эскизы неоконченных росписей «Надгробный плач» и «Воскресение» (1887)для Владимирского собора в Киеве.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279124"/>
            <a:ext cx="1484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Надгробный плач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645333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Воскресение</a:t>
            </a:r>
          </a:p>
        </p:txBody>
      </p:sp>
    </p:spTree>
    <p:extLst>
      <p:ext uri="{BB962C8B-B14F-4D97-AF65-F5344CB8AC3E}">
        <p14:creationId xmlns:p14="http://schemas.microsoft.com/office/powerpoint/2010/main" val="420152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врубель\image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0616"/>
            <a:ext cx="469317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992" y="1124744"/>
            <a:ext cx="26642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Тяга Врубеля к фантасмагорическому сюжету, к фантастичности природы, к созданию мистической реальности, роскоши воображения далеко не всегда встречала понимание современников. 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И ощущение некоторой «эстетической опасности», исходящей от его работ, никогда не уходило.</a:t>
            </a:r>
          </a:p>
          <a:p>
            <a:pPr algn="just"/>
            <a:r>
              <a:rPr lang="ru-RU" sz="1600" dirty="0"/>
              <a:t> </a:t>
            </a:r>
            <a:endParaRPr lang="ru-RU" sz="1600" dirty="0" smtClean="0"/>
          </a:p>
          <a:p>
            <a:pPr algn="just"/>
            <a:r>
              <a:rPr lang="ru-RU" sz="1200" dirty="0" smtClean="0"/>
              <a:t>(</a:t>
            </a:r>
            <a:r>
              <a:rPr lang="ru-RU" sz="1200" dirty="0"/>
              <a:t>Из книги </a:t>
            </a:r>
            <a:r>
              <a:rPr lang="ru-RU" sz="1200" dirty="0" err="1"/>
              <a:t>Кокшенева</a:t>
            </a:r>
            <a:r>
              <a:rPr lang="ru-RU" sz="1200" dirty="0"/>
              <a:t>, К.А. Самые знаменитые  живописцы России.- Москва,2002.- </a:t>
            </a:r>
            <a:r>
              <a:rPr lang="ru-RU" sz="1200" dirty="0" smtClean="0"/>
              <a:t>С.197)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2651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Рабочий стол\врубель\исп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232248" cy="397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Пользователь\Рабочий стол\врубель\гадал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8113"/>
            <a:ext cx="296805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Пользователь\Рабочий стол\врубель\п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3008606" cy="352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58924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Испания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139705" y="333984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Гадалка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638684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Пан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14147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642</TotalTime>
  <Words>631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«В мятежном поиске прекрасного»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мятежном поиске прекрасного»</dc:title>
  <dc:creator>Пользователь</dc:creator>
  <cp:lastModifiedBy>Пользователь</cp:lastModifiedBy>
  <cp:revision>39</cp:revision>
  <dcterms:created xsi:type="dcterms:W3CDTF">2021-03-11T06:18:33Z</dcterms:created>
  <dcterms:modified xsi:type="dcterms:W3CDTF">2021-03-17T10:49:32Z</dcterms:modified>
</cp:coreProperties>
</file>